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 id="2147484330" r:id="rId4"/>
  </p:sldMasterIdLst>
  <p:notesMasterIdLst>
    <p:notesMasterId r:id="rId87"/>
  </p:notesMasterIdLst>
  <p:sldIdLst>
    <p:sldId id="2666" r:id="rId5"/>
    <p:sldId id="2689" r:id="rId6"/>
    <p:sldId id="2657" r:id="rId7"/>
    <p:sldId id="2658" r:id="rId8"/>
    <p:sldId id="2659" r:id="rId9"/>
    <p:sldId id="2660" r:id="rId10"/>
    <p:sldId id="2696" r:id="rId11"/>
    <p:sldId id="2697" r:id="rId12"/>
    <p:sldId id="2693" r:id="rId13"/>
    <p:sldId id="2694" r:id="rId14"/>
    <p:sldId id="2690" r:id="rId15"/>
    <p:sldId id="2691" r:id="rId16"/>
    <p:sldId id="2699" r:id="rId17"/>
    <p:sldId id="2692" r:id="rId18"/>
    <p:sldId id="2783" r:id="rId19"/>
    <p:sldId id="2804" r:id="rId20"/>
    <p:sldId id="2805" r:id="rId21"/>
    <p:sldId id="141168489" r:id="rId22"/>
    <p:sldId id="2743" r:id="rId23"/>
    <p:sldId id="2744" r:id="rId24"/>
    <p:sldId id="2748" r:id="rId25"/>
    <p:sldId id="141168490" r:id="rId26"/>
    <p:sldId id="2746" r:id="rId27"/>
    <p:sldId id="141168487" r:id="rId28"/>
    <p:sldId id="141168488" r:id="rId29"/>
    <p:sldId id="2700" r:id="rId30"/>
    <p:sldId id="2732" r:id="rId31"/>
    <p:sldId id="2796" r:id="rId32"/>
    <p:sldId id="2650" r:id="rId33"/>
    <p:sldId id="141169038" r:id="rId34"/>
    <p:sldId id="141169039" r:id="rId35"/>
    <p:sldId id="141169040" r:id="rId36"/>
    <p:sldId id="141168485" r:id="rId37"/>
    <p:sldId id="141168486" r:id="rId38"/>
    <p:sldId id="141168516" r:id="rId39"/>
    <p:sldId id="141168517" r:id="rId40"/>
    <p:sldId id="141168518" r:id="rId41"/>
    <p:sldId id="141168519" r:id="rId42"/>
    <p:sldId id="141168520" r:id="rId43"/>
    <p:sldId id="141168521" r:id="rId44"/>
    <p:sldId id="141169004" r:id="rId45"/>
    <p:sldId id="2740" r:id="rId46"/>
    <p:sldId id="2762" r:id="rId47"/>
    <p:sldId id="141168491" r:id="rId48"/>
    <p:sldId id="2653" r:id="rId49"/>
    <p:sldId id="2667" r:id="rId50"/>
    <p:sldId id="2668" r:id="rId51"/>
    <p:sldId id="2774" r:id="rId52"/>
    <p:sldId id="2781" r:id="rId53"/>
    <p:sldId id="2803" r:id="rId54"/>
    <p:sldId id="2776" r:id="rId55"/>
    <p:sldId id="2778" r:id="rId56"/>
    <p:sldId id="2780" r:id="rId57"/>
    <p:sldId id="2775" r:id="rId58"/>
    <p:sldId id="2801" r:id="rId59"/>
    <p:sldId id="2802" r:id="rId60"/>
    <p:sldId id="2782" r:id="rId61"/>
    <p:sldId id="2799" r:id="rId62"/>
    <p:sldId id="2800" r:id="rId63"/>
    <p:sldId id="2731" r:id="rId64"/>
    <p:sldId id="2786" r:id="rId65"/>
    <p:sldId id="2794" r:id="rId66"/>
    <p:sldId id="2792" r:id="rId67"/>
    <p:sldId id="2795" r:id="rId68"/>
    <p:sldId id="141168483" r:id="rId69"/>
    <p:sldId id="141169041" r:id="rId70"/>
    <p:sldId id="141169042" r:id="rId71"/>
    <p:sldId id="141169043" r:id="rId72"/>
    <p:sldId id="141169044" r:id="rId73"/>
    <p:sldId id="2728" r:id="rId74"/>
    <p:sldId id="141168484" r:id="rId75"/>
    <p:sldId id="141168482" r:id="rId76"/>
    <p:sldId id="2706" r:id="rId77"/>
    <p:sldId id="2707" r:id="rId78"/>
    <p:sldId id="2708" r:id="rId79"/>
    <p:sldId id="258" r:id="rId80"/>
    <p:sldId id="267" r:id="rId81"/>
    <p:sldId id="2806" r:id="rId82"/>
    <p:sldId id="2729" r:id="rId83"/>
    <p:sldId id="2797" r:id="rId84"/>
    <p:sldId id="2730" r:id="rId85"/>
    <p:sldId id="287" r:id="rId86"/>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D50000"/>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5" autoAdjust="0"/>
    <p:restoredTop sz="87593" autoAdjust="0"/>
  </p:normalViewPr>
  <p:slideViewPr>
    <p:cSldViewPr snapToGrid="0">
      <p:cViewPr>
        <p:scale>
          <a:sx n="98" d="100"/>
          <a:sy n="98" d="100"/>
        </p:scale>
        <p:origin x="1048" y="128"/>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11/4/20</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33</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45</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46</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55</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77</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82</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11/4/20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0313417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69438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171099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678427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921761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Tree>
    <p:extLst>
      <p:ext uri="{BB962C8B-B14F-4D97-AF65-F5344CB8AC3E}">
        <p14:creationId xmlns:p14="http://schemas.microsoft.com/office/powerpoint/2010/main" val="3347189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367515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3197467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5.png"/><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63231117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19.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8.tiff"/><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9.gif"/></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30</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33</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4010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spTree>
    <p:extLst>
      <p:ext uri="{BB962C8B-B14F-4D97-AF65-F5344CB8AC3E}">
        <p14:creationId xmlns:p14="http://schemas.microsoft.com/office/powerpoint/2010/main" val="46163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41</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45</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46</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56</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62</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64</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65</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66</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 items</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6"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057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67</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Aggregator</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2" y="5509776"/>
            <a:ext cx="89639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MQ 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5" y="2302093"/>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147675" y="3529693"/>
            <a:ext cx="1957189" cy="6247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1461158" y="3625933"/>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2" name="TextBox 51">
            <a:extLst>
              <a:ext uri="{FF2B5EF4-FFF2-40B4-BE49-F238E27FC236}">
                <a16:creationId xmlns:a16="http://schemas.microsoft.com/office/drawing/2014/main" id="{F3BA8078-66F4-1748-880E-44951646A95D}"/>
              </a:ext>
            </a:extLst>
          </p:cNvPr>
          <p:cNvSpPr txBox="1"/>
          <p:nvPr/>
        </p:nvSpPr>
        <p:spPr>
          <a:xfrm>
            <a:off x="8893951" y="3549849"/>
            <a:ext cx="1446230"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IBM MQ</a:t>
            </a:r>
          </a:p>
          <a:p>
            <a:pPr defTabSz="914377" eaLnBrk="1" fontAlgn="auto" hangingPunct="1">
              <a:spcBef>
                <a:spcPts val="0"/>
              </a:spcBef>
              <a:spcAft>
                <a:spcPts val="0"/>
              </a:spcAft>
            </a:pPr>
            <a:r>
              <a:rPr lang="en-US" sz="1333" dirty="0">
                <a:solidFill>
                  <a:prstClr val="black"/>
                </a:solidFill>
                <a:latin typeface="Arial"/>
                <a:cs typeface="+mn-cs"/>
              </a:rPr>
              <a:t>queue: inventory</a:t>
            </a:r>
            <a:endParaRPr sz="1333" dirty="0">
              <a:solidFill>
                <a:prstClr val="black"/>
              </a:solidFill>
              <a:latin typeface="Arial"/>
              <a:cs typeface="+mn-cs"/>
            </a:endParaRPr>
          </a:p>
        </p:txBody>
      </p:sp>
      <p:sp>
        <p:nvSpPr>
          <p:cNvPr id="19" name="Oval 18">
            <a:extLst>
              <a:ext uri="{FF2B5EF4-FFF2-40B4-BE49-F238E27FC236}">
                <a16:creationId xmlns:a16="http://schemas.microsoft.com/office/drawing/2014/main" id="{69774981-44AB-914B-9CDE-61B31A036A64}"/>
              </a:ext>
            </a:extLst>
          </p:cNvPr>
          <p:cNvSpPr/>
          <p:nvPr/>
        </p:nvSpPr>
        <p:spPr>
          <a:xfrm>
            <a:off x="6003682" y="3571942"/>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2</a:t>
            </a:r>
            <a:endParaRPr sz="1333" dirty="0">
              <a:solidFill>
                <a:prstClr val="white"/>
              </a:solidFill>
              <a:latin typeface="Arial"/>
            </a:endParaRPr>
          </a:p>
        </p:txBody>
      </p:sp>
      <p:sp>
        <p:nvSpPr>
          <p:cNvPr id="54" name="Oval 53">
            <a:extLst>
              <a:ext uri="{FF2B5EF4-FFF2-40B4-BE49-F238E27FC236}">
                <a16:creationId xmlns:a16="http://schemas.microsoft.com/office/drawing/2014/main" id="{19DF6B16-ACA0-FE45-85BF-D8ACFF28C176}"/>
              </a:ext>
            </a:extLst>
          </p:cNvPr>
          <p:cNvSpPr/>
          <p:nvPr/>
        </p:nvSpPr>
        <p:spPr>
          <a:xfrm>
            <a:off x="37630" y="230209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55" name="Oval 54">
            <a:extLst>
              <a:ext uri="{FF2B5EF4-FFF2-40B4-BE49-F238E27FC236}">
                <a16:creationId xmlns:a16="http://schemas.microsoft.com/office/drawing/2014/main" id="{D6A24D49-56AB-E144-80E3-9B361470C921}"/>
              </a:ext>
            </a:extLst>
          </p:cNvPr>
          <p:cNvSpPr/>
          <p:nvPr/>
        </p:nvSpPr>
        <p:spPr>
          <a:xfrm>
            <a:off x="10730295" y="283865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3</a:t>
            </a:r>
            <a:endParaRPr sz="1333" dirty="0">
              <a:solidFill>
                <a:prstClr val="white"/>
              </a:solidFill>
              <a:latin typeface="Arial"/>
            </a:endParaRPr>
          </a:p>
        </p:txBody>
      </p:sp>
      <p:sp>
        <p:nvSpPr>
          <p:cNvPr id="56" name="Oval 55">
            <a:extLst>
              <a:ext uri="{FF2B5EF4-FFF2-40B4-BE49-F238E27FC236}">
                <a16:creationId xmlns:a16="http://schemas.microsoft.com/office/drawing/2014/main" id="{97A97B2A-106F-2A41-9503-067F24075D1A}"/>
              </a:ext>
            </a:extLst>
          </p:cNvPr>
          <p:cNvSpPr/>
          <p:nvPr/>
        </p:nvSpPr>
        <p:spPr>
          <a:xfrm>
            <a:off x="10385738" y="5285889"/>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4</a:t>
            </a:r>
            <a:endParaRPr sz="1333" dirty="0">
              <a:solidFill>
                <a:prstClr val="white"/>
              </a:solidFill>
              <a:latin typeface="Arial"/>
            </a:endParaRPr>
          </a:p>
        </p:txBody>
      </p:sp>
      <p:sp>
        <p:nvSpPr>
          <p:cNvPr id="58" name="Rounded Rectangle 57">
            <a:extLst>
              <a:ext uri="{FF2B5EF4-FFF2-40B4-BE49-F238E27FC236}">
                <a16:creationId xmlns:a16="http://schemas.microsoft.com/office/drawing/2014/main" id="{BB04B2D8-A25C-8540-8B18-EA70CCEC2E7A}"/>
              </a:ext>
            </a:extLst>
          </p:cNvPr>
          <p:cNvSpPr/>
          <p:nvPr/>
        </p:nvSpPr>
        <p:spPr>
          <a:xfrm>
            <a:off x="10582602" y="4832664"/>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sp>
        <p:nvSpPr>
          <p:cNvPr id="60" name="Oval 59">
            <a:extLst>
              <a:ext uri="{FF2B5EF4-FFF2-40B4-BE49-F238E27FC236}">
                <a16:creationId xmlns:a16="http://schemas.microsoft.com/office/drawing/2014/main" id="{A8EEC34A-5C3E-5548-A7D0-7110C64EA064}"/>
              </a:ext>
            </a:extLst>
          </p:cNvPr>
          <p:cNvSpPr/>
          <p:nvPr/>
        </p:nvSpPr>
        <p:spPr>
          <a:xfrm>
            <a:off x="4422257" y="2131873"/>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62" name="Oval 61">
            <a:extLst>
              <a:ext uri="{FF2B5EF4-FFF2-40B4-BE49-F238E27FC236}">
                <a16:creationId xmlns:a16="http://schemas.microsoft.com/office/drawing/2014/main" id="{CB32CE0C-DD96-DB43-86A9-4220C04AE1FB}"/>
              </a:ext>
            </a:extLst>
          </p:cNvPr>
          <p:cNvSpPr/>
          <p:nvPr/>
        </p:nvSpPr>
        <p:spPr>
          <a:xfrm>
            <a:off x="6551438" y="1698968"/>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63" name="Oval 62">
            <a:extLst>
              <a:ext uri="{FF2B5EF4-FFF2-40B4-BE49-F238E27FC236}">
                <a16:creationId xmlns:a16="http://schemas.microsoft.com/office/drawing/2014/main" id="{4DA73D09-8D60-3C40-97CE-6A01D23A7D4E}"/>
              </a:ext>
            </a:extLst>
          </p:cNvPr>
          <p:cNvSpPr/>
          <p:nvPr/>
        </p:nvSpPr>
        <p:spPr>
          <a:xfrm>
            <a:off x="6569107" y="2547105"/>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Tree>
    <p:extLst>
      <p:ext uri="{BB962C8B-B14F-4D97-AF65-F5344CB8AC3E}">
        <p14:creationId xmlns:p14="http://schemas.microsoft.com/office/powerpoint/2010/main" val="4132724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68</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6085444"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63292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6574843"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68186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706424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7295036"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6018847" y="4342399"/>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5217779" y="345834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813697" y="1236843"/>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2981975" y="156485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3446417" y="2234371"/>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3471865" y="2928024"/>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3473701" y="3210787"/>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3469063" y="2657307"/>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3206180" cy="160987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4150559" y="2213605"/>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5979362" y="2217092"/>
            <a:ext cx="880564" cy="19963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3068732" y="3537445"/>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4" name="Oval 53">
            <a:extLst>
              <a:ext uri="{FF2B5EF4-FFF2-40B4-BE49-F238E27FC236}">
                <a16:creationId xmlns:a16="http://schemas.microsoft.com/office/drawing/2014/main" id="{19DF6B16-ACA0-FE45-85BF-D8ACFF28C176}"/>
              </a:ext>
            </a:extLst>
          </p:cNvPr>
          <p:cNvSpPr/>
          <p:nvPr/>
        </p:nvSpPr>
        <p:spPr>
          <a:xfrm>
            <a:off x="1645204" y="2213606"/>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5" y="5300113"/>
            <a:ext cx="9509117"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8347587" y="4352143"/>
            <a:ext cx="727588" cy="382450"/>
          </a:xfrm>
          <a:prstGeom prst="rect">
            <a:avLst/>
          </a:prstGeom>
        </p:spPr>
      </p:pic>
      <p:pic>
        <p:nvPicPr>
          <p:cNvPr id="16" name="Picture 15">
            <a:extLst>
              <a:ext uri="{FF2B5EF4-FFF2-40B4-BE49-F238E27FC236}">
                <a16:creationId xmlns:a16="http://schemas.microsoft.com/office/drawing/2014/main" id="{0E467D53-048B-3F40-8BBB-867856099864}"/>
              </a:ext>
            </a:extLst>
          </p:cNvPr>
          <p:cNvPicPr>
            <a:picLocks noChangeAspect="1"/>
          </p:cNvPicPr>
          <p:nvPr/>
        </p:nvPicPr>
        <p:blipFill>
          <a:blip r:embed="rId4"/>
          <a:stretch>
            <a:fillRect/>
          </a:stretch>
        </p:blipFill>
        <p:spPr>
          <a:xfrm>
            <a:off x="2931791" y="3053035"/>
            <a:ext cx="482600" cy="457200"/>
          </a:xfrm>
          <a:prstGeom prst="rect">
            <a:avLst/>
          </a:prstGeom>
        </p:spPr>
      </p:pic>
    </p:spTree>
    <p:extLst>
      <p:ext uri="{BB962C8B-B14F-4D97-AF65-F5344CB8AC3E}">
        <p14:creationId xmlns:p14="http://schemas.microsoft.com/office/powerpoint/2010/main" val="2903325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Topic to DB2</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69</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1500186"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17440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1989585"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22334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247898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2709778"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1433589" y="4580937"/>
            <a:ext cx="886781"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632521" y="3696885"/>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2376590" cy="1609872"/>
          </a:xfrm>
          <a:prstGeom prst="roundRect">
            <a:avLst>
              <a:gd name="adj" fmla="val 7117"/>
            </a:avLst>
          </a:prstGeom>
          <a:noFill/>
          <a:ln w="12700">
            <a:solidFill>
              <a:schemeClr val="accent3"/>
            </a:solidFill>
            <a:prstDash val="dash"/>
            <a:round/>
            <a:headEnd/>
            <a:tailEnd/>
          </a:ln>
        </p:spPr>
        <p:txBody>
          <a:bodyPr lIns="0" tIns="0" rIns="0" bIns="0" anchor="t" anchorCtr="1"/>
          <a:lstStyle/>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0" idx="0"/>
            <a:endCxn id="46" idx="1"/>
          </p:cNvCxnSpPr>
          <p:nvPr/>
        </p:nvCxnSpPr>
        <p:spPr>
          <a:xfrm rot="5400000" flipH="1" flipV="1">
            <a:off x="3053358" y="2273496"/>
            <a:ext cx="1399790" cy="184138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4" y="1081925"/>
            <a:ext cx="7771228"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11362567"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6" y="5300113"/>
            <a:ext cx="7533882"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762329" y="4590681"/>
            <a:ext cx="727588" cy="382450"/>
          </a:xfrm>
          <a:prstGeom prst="rect">
            <a:avLst/>
          </a:prstGeom>
        </p:spPr>
      </p:pic>
      <p:sp>
        <p:nvSpPr>
          <p:cNvPr id="31" name="Can 30">
            <a:extLst>
              <a:ext uri="{FF2B5EF4-FFF2-40B4-BE49-F238E27FC236}">
                <a16:creationId xmlns:a16="http://schemas.microsoft.com/office/drawing/2014/main" id="{999203C4-F95F-A942-B1BB-74FB08F3F45B}"/>
              </a:ext>
            </a:extLst>
          </p:cNvPr>
          <p:cNvSpPr/>
          <p:nvPr/>
        </p:nvSpPr>
        <p:spPr>
          <a:xfrm>
            <a:off x="8588475" y="23795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32" name="Elbow Connector 31">
            <a:extLst>
              <a:ext uri="{FF2B5EF4-FFF2-40B4-BE49-F238E27FC236}">
                <a16:creationId xmlns:a16="http://schemas.microsoft.com/office/drawing/2014/main" id="{C8722427-9CE9-C745-8777-FA0BA8317576}"/>
              </a:ext>
            </a:extLst>
          </p:cNvPr>
          <p:cNvCxnSpPr>
            <a:cxnSpLocks/>
            <a:stCxn id="46" idx="3"/>
            <a:endCxn id="31" idx="2"/>
          </p:cNvCxnSpPr>
          <p:nvPr/>
        </p:nvCxnSpPr>
        <p:spPr>
          <a:xfrm>
            <a:off x="6168996" y="2494295"/>
            <a:ext cx="2419479" cy="254034"/>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87022742-38DC-CE46-A622-0B2F3221AAE8}"/>
              </a:ext>
            </a:extLst>
          </p:cNvPr>
          <p:cNvSpPr/>
          <p:nvPr/>
        </p:nvSpPr>
        <p:spPr>
          <a:xfrm>
            <a:off x="5871176" y="3710992"/>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cxnSp>
        <p:nvCxnSpPr>
          <p:cNvPr id="38" name="Elbow Connector 37">
            <a:extLst>
              <a:ext uri="{FF2B5EF4-FFF2-40B4-BE49-F238E27FC236}">
                <a16:creationId xmlns:a16="http://schemas.microsoft.com/office/drawing/2014/main" id="{BB4CAE53-228A-B04F-8589-C797700D7FA4}"/>
              </a:ext>
            </a:extLst>
          </p:cNvPr>
          <p:cNvCxnSpPr>
            <a:cxnSpLocks/>
            <a:stCxn id="31" idx="3"/>
            <a:endCxn id="33" idx="3"/>
          </p:cNvCxnSpPr>
          <p:nvPr/>
        </p:nvCxnSpPr>
        <p:spPr>
          <a:xfrm rot="5400000">
            <a:off x="7854146" y="2583365"/>
            <a:ext cx="777014" cy="184442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CFBB671E-47AD-E843-B101-3574245DBA5F}"/>
              </a:ext>
            </a:extLst>
          </p:cNvPr>
          <p:cNvSpPr>
            <a:spLocks noChangeArrowheads="1"/>
          </p:cNvSpPr>
          <p:nvPr/>
        </p:nvSpPr>
        <p:spPr bwMode="auto">
          <a:xfrm>
            <a:off x="8089124" y="1052116"/>
            <a:ext cx="3493276" cy="4906924"/>
          </a:xfrm>
          <a:prstGeom prst="roundRect">
            <a:avLst>
              <a:gd name="adj" fmla="val 2714"/>
            </a:avLst>
          </a:prstGeom>
          <a:noFill/>
          <a:ln w="19050">
            <a:solidFill>
              <a:srgbClr val="0000FF"/>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0000FF"/>
                </a:solidFill>
                <a:latin typeface="Arial"/>
              </a:rPr>
              <a:t>DB2 as a service</a:t>
            </a:r>
            <a:endParaRPr lang="en-US" sz="1200" dirty="0">
              <a:solidFill>
                <a:srgbClr val="0000FF"/>
              </a:solidFill>
              <a:latin typeface="Arial"/>
              <a:cs typeface="+mn-cs"/>
            </a:endParaRPr>
          </a:p>
        </p:txBody>
      </p:sp>
    </p:spTree>
    <p:extLst>
      <p:ext uri="{BB962C8B-B14F-4D97-AF65-F5344CB8AC3E}">
        <p14:creationId xmlns:p14="http://schemas.microsoft.com/office/powerpoint/2010/main" val="2435983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70</a:t>
            </a:fld>
            <a:endParaRPr lang="en-US"/>
          </a:p>
        </p:txBody>
      </p:sp>
    </p:spTree>
    <p:extLst>
      <p:ext uri="{BB962C8B-B14F-4D97-AF65-F5344CB8AC3E}">
        <p14:creationId xmlns:p14="http://schemas.microsoft.com/office/powerpoint/2010/main" val="4235636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71</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72</a:t>
            </a:fld>
            <a:endParaRPr lang="en-US"/>
          </a:p>
        </p:txBody>
      </p:sp>
    </p:spTree>
    <p:extLst>
      <p:ext uri="{BB962C8B-B14F-4D97-AF65-F5344CB8AC3E}">
        <p14:creationId xmlns:p14="http://schemas.microsoft.com/office/powerpoint/2010/main" val="102412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77</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78</a:t>
            </a:fld>
            <a:endParaRPr lang="en-US"/>
          </a:p>
        </p:txBody>
      </p:sp>
    </p:spTree>
    <p:extLst>
      <p:ext uri="{BB962C8B-B14F-4D97-AF65-F5344CB8AC3E}">
        <p14:creationId xmlns:p14="http://schemas.microsoft.com/office/powerpoint/2010/main" val="3794544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80</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203597</TotalTime>
  <Words>5926</Words>
  <Application>Microsoft Macintosh PowerPoint</Application>
  <PresentationFormat>Widescreen</PresentationFormat>
  <Paragraphs>2117</Paragraphs>
  <Slides>82</Slides>
  <Notes>35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82</vt:i4>
      </vt:variant>
    </vt:vector>
  </HeadingPairs>
  <TitlesOfParts>
    <vt:vector size="94"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1_Office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- 2</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Queue to streams to records scenario</vt:lpstr>
      <vt:lpstr>Queue to streams to records scenario</vt:lpstr>
      <vt:lpstr>Queue to streams to records scenario</vt:lpstr>
      <vt:lpstr>Topic to DB2</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2736</cp:revision>
  <cp:lastPrinted>2016-03-10T02:30:19Z</cp:lastPrinted>
  <dcterms:created xsi:type="dcterms:W3CDTF">2015-06-25T15:18:43Z</dcterms:created>
  <dcterms:modified xsi:type="dcterms:W3CDTF">2020-11-04T22:41:38Z</dcterms:modified>
</cp:coreProperties>
</file>